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68" r:id="rId14"/>
    <p:sldId id="269" r:id="rId15"/>
    <p:sldId id="278" r:id="rId16"/>
    <p:sldId id="27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- 2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комбинированного вида – 12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присмотра и оздоровления – 2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–34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  302, 356, 444, 466, 486:  для детей с тяжелыми нарушениями речи, слабослышащих и глухих детей; слабовидящих, с </a:t>
          </a:r>
          <a:r>
            <a:rPr lang="ru-RU" sz="1400" b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амблиопией</a:t>
          </a:r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b="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косогазием</a:t>
          </a:r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13, 18, 25, 27, </a:t>
          </a:r>
          <a:r>
            <a:rPr lang="en-US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248, 414,  486, 510, 511, 559, 562, 582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143; 333: для детей, часто болеющих и с туберкулезной интоксикацией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1, 5, 7,  8, 9, 19, 24, 36, 43, 52, 67, 72, 128, 150, 151, 189, 206, 212, 249, 251, 283, 286, 338, 348, 368, 373, 413, 430, 462,  472, 485, 504, 516, 532, 539, 541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компенсирующего вида – 5</a:t>
          </a:r>
          <a:endParaRPr lang="ru-RU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D000B4-F4C1-45B2-AD91-F3A7A38E3438}" type="pres">
      <dgm:prSet presAssocID="{7A77F3B4-3B32-47A5-8980-CD3747618897}" presName="parentLin" presStyleCnt="0"/>
      <dgm:spPr/>
      <dgm:t>
        <a:bodyPr/>
        <a:lstStyle/>
        <a:p>
          <a:endParaRPr lang="ru-RU"/>
        </a:p>
      </dgm:t>
    </dgm:pt>
    <dgm:pt modelId="{23AB1C33-473B-4073-BC40-4CFF50BF445B}" type="pres">
      <dgm:prSet presAssocID="{7A77F3B4-3B32-47A5-8980-CD3747618897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2826A-FB97-4DA8-8FFB-F02F09842565}" type="pres">
      <dgm:prSet presAssocID="{7A77F3B4-3B32-47A5-8980-CD3747618897}" presName="negativeSpace" presStyleCnt="0"/>
      <dgm:spPr/>
      <dgm:t>
        <a:bodyPr/>
        <a:lstStyle/>
        <a:p>
          <a:endParaRPr lang="ru-RU"/>
        </a:p>
      </dgm:t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756D75-E448-46FE-BD69-05AFB30E0BB1}" type="pres">
      <dgm:prSet presAssocID="{0295EA9E-5998-4762-931A-1593CDF4E28E}" presName="spaceBetweenRectangles" presStyleCnt="0"/>
      <dgm:spPr/>
      <dgm:t>
        <a:bodyPr/>
        <a:lstStyle/>
        <a:p>
          <a:endParaRPr lang="ru-RU"/>
        </a:p>
      </dgm:t>
    </dgm:pt>
    <dgm:pt modelId="{DB515D2A-5B42-4DA9-8D20-677589CA77F5}" type="pres">
      <dgm:prSet presAssocID="{1C445E4D-1F95-4313-A2BA-BD1E1421364E}" presName="parentLin" presStyleCnt="0"/>
      <dgm:spPr/>
      <dgm:t>
        <a:bodyPr/>
        <a:lstStyle/>
        <a:p>
          <a:endParaRPr lang="ru-RU"/>
        </a:p>
      </dgm:t>
    </dgm:pt>
    <dgm:pt modelId="{7F5527D2-5CCF-418C-95F8-384B446A7698}" type="pres">
      <dgm:prSet presAssocID="{1C445E4D-1F95-4313-A2BA-BD1E1421364E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CF5CDE-B29D-47AC-A9D2-F7E9871AE161}" type="pres">
      <dgm:prSet presAssocID="{1C445E4D-1F95-4313-A2BA-BD1E1421364E}" presName="negativeSpace" presStyleCnt="0"/>
      <dgm:spPr/>
      <dgm:t>
        <a:bodyPr/>
        <a:lstStyle/>
        <a:p>
          <a:endParaRPr lang="ru-RU"/>
        </a:p>
      </dgm:t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170989-91CE-46B2-936F-38A5F2CA3C6B}" type="pres">
      <dgm:prSet presAssocID="{7AFA97FC-B4E3-4B9B-B73B-C6A0AB608425}" presName="spaceBetweenRectangles" presStyleCnt="0"/>
      <dgm:spPr/>
      <dgm:t>
        <a:bodyPr/>
        <a:lstStyle/>
        <a:p>
          <a:endParaRPr lang="ru-RU"/>
        </a:p>
      </dgm:t>
    </dgm:pt>
    <dgm:pt modelId="{601114A8-030A-484A-ABBD-4D7A316EAC1B}" type="pres">
      <dgm:prSet presAssocID="{835D2AE4-4810-441B-8927-9AA362FA9E67}" presName="parentLin" presStyleCnt="0"/>
      <dgm:spPr/>
      <dgm:t>
        <a:bodyPr/>
        <a:lstStyle/>
        <a:p>
          <a:endParaRPr lang="ru-RU"/>
        </a:p>
      </dgm:t>
    </dgm:pt>
    <dgm:pt modelId="{C8E74751-3A9C-42C0-BB01-C6E870C3E794}" type="pres">
      <dgm:prSet presAssocID="{835D2AE4-4810-441B-8927-9AA362FA9E67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33FCB-0432-4BB7-BB93-F800134A9A8D}" type="pres">
      <dgm:prSet presAssocID="{835D2AE4-4810-441B-8927-9AA362FA9E67}" presName="negativeSpace" presStyleCnt="0"/>
      <dgm:spPr/>
      <dgm:t>
        <a:bodyPr/>
        <a:lstStyle/>
        <a:p>
          <a:endParaRPr lang="ru-RU"/>
        </a:p>
      </dgm:t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D2C108-F929-4FB5-AB9F-770ED40F9F8B}" type="pres">
      <dgm:prSet presAssocID="{4A504ED6-849F-4B56-84E1-1C67B106AD0E}" presName="spaceBetweenRectangles" presStyleCnt="0"/>
      <dgm:spPr/>
      <dgm:t>
        <a:bodyPr/>
        <a:lstStyle/>
        <a:p>
          <a:endParaRPr lang="ru-RU"/>
        </a:p>
      </dgm:t>
    </dgm:pt>
    <dgm:pt modelId="{1D7BA383-45E0-4C4C-AC7F-509DA919FAE4}" type="pres">
      <dgm:prSet presAssocID="{9B228063-04E5-474D-B48F-19F1A212DB36}" presName="parentLin" presStyleCnt="0"/>
      <dgm:spPr/>
      <dgm:t>
        <a:bodyPr/>
        <a:lstStyle/>
        <a:p>
          <a:endParaRPr lang="ru-RU"/>
        </a:p>
      </dgm:t>
    </dgm:pt>
    <dgm:pt modelId="{6EB50B0A-CE1C-43F7-8334-3D7E83A294AF}" type="pres">
      <dgm:prSet presAssocID="{9B228063-04E5-474D-B48F-19F1A212DB36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5E889-150B-411E-9FC6-6BB77FFB787C}" type="pres">
      <dgm:prSet presAssocID="{9B228063-04E5-474D-B48F-19F1A212DB36}" presName="negativeSpace" presStyleCnt="0"/>
      <dgm:spPr/>
      <dgm:t>
        <a:bodyPr/>
        <a:lstStyle/>
        <a:p>
          <a:endParaRPr lang="ru-RU"/>
        </a:p>
      </dgm:t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09795-4C47-4E98-9002-140D4DB68162}" type="pres">
      <dgm:prSet presAssocID="{A1A934EA-73C8-4C9D-849E-6DF5DF9081E6}" presName="spaceBetweenRectangles" presStyleCnt="0"/>
      <dgm:spPr/>
      <dgm:t>
        <a:bodyPr/>
        <a:lstStyle/>
        <a:p>
          <a:endParaRPr lang="ru-RU"/>
        </a:p>
      </dgm:t>
    </dgm:pt>
    <dgm:pt modelId="{1BE5DE15-079F-4840-9525-F470447D3B73}" type="pres">
      <dgm:prSet presAssocID="{1E5FEE76-B222-468D-8CCD-90D1CA5247CD}" presName="parentLin" presStyleCnt="0"/>
      <dgm:spPr/>
      <dgm:t>
        <a:bodyPr/>
        <a:lstStyle/>
        <a:p>
          <a:endParaRPr lang="ru-RU"/>
        </a:p>
      </dgm:t>
    </dgm:pt>
    <dgm:pt modelId="{FB320591-1F1A-42F6-AB18-12E4EE0C601B}" type="pres">
      <dgm:prSet presAssocID="{1E5FEE76-B222-468D-8CCD-90D1CA5247CD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BA40FD-2FBD-4EBF-A227-78CAC7084EAC}" type="pres">
      <dgm:prSet presAssocID="{1E5FEE76-B222-468D-8CCD-90D1CA5247CD}" presName="negativeSpace" presStyleCnt="0"/>
      <dgm:spPr/>
      <dgm:t>
        <a:bodyPr/>
        <a:lstStyle/>
        <a:p>
          <a:endParaRPr lang="ru-RU"/>
        </a:p>
      </dgm:t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890702-7B30-4AB8-B67F-70D0485A9E4C}" type="pres">
      <dgm:prSet presAssocID="{CC705B3F-118B-45F7-9E49-9358008BBC91}" presName="spaceBetweenRectangles" presStyleCnt="0"/>
      <dgm:spPr/>
      <dgm:t>
        <a:bodyPr/>
        <a:lstStyle/>
        <a:p>
          <a:endParaRPr lang="ru-RU"/>
        </a:p>
      </dgm:t>
    </dgm:pt>
    <dgm:pt modelId="{94890837-85C9-4EEF-B3EF-31CFDF8BA3D6}" type="pres">
      <dgm:prSet presAssocID="{8153B174-0F59-4C8C-B4D9-DEA7A1841202}" presName="parentLin" presStyleCnt="0"/>
      <dgm:spPr/>
      <dgm:t>
        <a:bodyPr/>
        <a:lstStyle/>
        <a:p>
          <a:endParaRPr lang="ru-RU"/>
        </a:p>
      </dgm:t>
    </dgm:pt>
    <dgm:pt modelId="{66E6EB28-4D82-402D-BC46-A06C054B7FA7}" type="pres">
      <dgm:prSet presAssocID="{8153B174-0F59-4C8C-B4D9-DEA7A1841202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B0AB13-A7F8-4ACA-B0C6-50C624B705AB}" type="pres">
      <dgm:prSet presAssocID="{8153B174-0F59-4C8C-B4D9-DEA7A1841202}" presName="negativeSpace" presStyleCnt="0"/>
      <dgm:spPr/>
      <dgm:t>
        <a:bodyPr/>
        <a:lstStyle/>
        <a:p>
          <a:endParaRPr lang="ru-RU"/>
        </a:p>
      </dgm:t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5334B1-3C90-44CC-B2C0-38EFFB138B3B}" type="presOf" srcId="{9F0775CB-0DCC-4EB0-BD06-A8FACDF86C18}" destId="{F88851E0-7954-4809-B5D4-FBDC0B19D373}" srcOrd="0" destOrd="0" presId="urn:microsoft.com/office/officeart/2005/8/layout/list1"/>
    <dgm:cxn modelId="{BA70D252-0FCF-43C0-871F-A479305C60A7}" type="presOf" srcId="{6450D42A-4A1F-41D0-90E7-2E0B77F23028}" destId="{711AB896-43B4-4D0A-B970-2ABCBB437CBA}" srcOrd="0" destOrd="0" presId="urn:microsoft.com/office/officeart/2005/8/layout/list1"/>
    <dgm:cxn modelId="{702B6CEB-345E-415E-AD0F-E604A21981F4}" type="presOf" srcId="{7C64C731-7F38-40C8-8ED6-9FF80A773707}" destId="{BADCE6A1-F4AF-410A-A85E-9BA594C2E30E}" srcOrd="0" destOrd="0" presId="urn:microsoft.com/office/officeart/2005/8/layout/list1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745CE41C-8D85-4239-A5A7-D63E17D435DD}" type="presOf" srcId="{1C445E4D-1F95-4313-A2BA-BD1E1421364E}" destId="{7F5527D2-5CCF-418C-95F8-384B446A7698}" srcOrd="0" destOrd="0" presId="urn:microsoft.com/office/officeart/2005/8/layout/list1"/>
    <dgm:cxn modelId="{1A465B3A-EAB8-4D48-A725-C046891DBF70}" type="presOf" srcId="{8153B174-0F59-4C8C-B4D9-DEA7A1841202}" destId="{D61B7997-8D13-439A-BCFD-BA934754A217}" srcOrd="1" destOrd="0" presId="urn:microsoft.com/office/officeart/2005/8/layout/list1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8810C1FD-BDC1-479F-8478-CA295F774D11}" type="presOf" srcId="{AD7F4815-DAD1-48BA-B6BB-30452A4E67BF}" destId="{11457E60-90FC-4B8A-AE9C-CA875DF9F840}" srcOrd="0" destOrd="0" presId="urn:microsoft.com/office/officeart/2005/8/layout/list1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63CFC373-8320-42EF-BB44-D4C52A6BE514}" type="presOf" srcId="{9B228063-04E5-474D-B48F-19F1A212DB36}" destId="{F99C89BD-3985-4435-A273-120B642D34BD}" srcOrd="1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7F89A77B-59B2-4C32-AADB-E62E1E08A617}" type="presOf" srcId="{1C445E4D-1F95-4313-A2BA-BD1E1421364E}" destId="{75BC42DD-E88D-4899-8A87-0631C0007267}" srcOrd="1" destOrd="0" presId="urn:microsoft.com/office/officeart/2005/8/layout/list1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A8434F71-239F-40FD-AE82-7EAC7DB88186}" type="presOf" srcId="{7A77F3B4-3B32-47A5-8980-CD3747618897}" destId="{91D80790-FFCF-4835-A10C-C1EA5F4EB9DD}" srcOrd="1" destOrd="0" presId="urn:microsoft.com/office/officeart/2005/8/layout/list1"/>
    <dgm:cxn modelId="{868EDA49-B3FF-47A2-B2C0-5882E0E423E2}" type="presOf" srcId="{8153B174-0F59-4C8C-B4D9-DEA7A1841202}" destId="{66E6EB28-4D82-402D-BC46-A06C054B7FA7}" srcOrd="0" destOrd="0" presId="urn:microsoft.com/office/officeart/2005/8/layout/list1"/>
    <dgm:cxn modelId="{F8EC50B3-94EA-4BB7-8B14-2835C450B082}" type="presOf" srcId="{994AC0E5-3D6C-441F-A4B5-29EE18399437}" destId="{3F04474D-CC9A-4202-A80F-32E5731A04A9}" srcOrd="0" destOrd="0" presId="urn:microsoft.com/office/officeart/2005/8/layout/list1"/>
    <dgm:cxn modelId="{99A67B4A-C990-4B44-8772-6EA5127C7891}" type="presOf" srcId="{835D2AE4-4810-441B-8927-9AA362FA9E67}" destId="{C8E74751-3A9C-42C0-BB01-C6E870C3E794}" srcOrd="0" destOrd="0" presId="urn:microsoft.com/office/officeart/2005/8/layout/list1"/>
    <dgm:cxn modelId="{DD90E704-C29B-4073-8989-F5B556D318FA}" type="presOf" srcId="{1E5FEE76-B222-468D-8CCD-90D1CA5247CD}" destId="{FB320591-1F1A-42F6-AB18-12E4EE0C601B}" srcOrd="0" destOrd="0" presId="urn:microsoft.com/office/officeart/2005/8/layout/list1"/>
    <dgm:cxn modelId="{32463FBC-E0B4-4464-93F9-3CB2CA00F406}" type="presOf" srcId="{1E5FEE76-B222-468D-8CCD-90D1CA5247CD}" destId="{775FAE88-60E0-43FC-9719-5C61935A8BD8}" srcOrd="1" destOrd="0" presId="urn:microsoft.com/office/officeart/2005/8/layout/list1"/>
    <dgm:cxn modelId="{982E2E77-8AF5-4E27-B029-E004460C9291}" type="presOf" srcId="{7A77F3B4-3B32-47A5-8980-CD3747618897}" destId="{23AB1C33-473B-4073-BC40-4CFF50BF445B}" srcOrd="0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D62FD1A9-8FCA-45D2-83C0-5870C0A55A7F}" type="presOf" srcId="{9B228063-04E5-474D-B48F-19F1A212DB36}" destId="{6EB50B0A-CE1C-43F7-8334-3D7E83A294AF}" srcOrd="0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536253B6-284A-4051-99D4-F0695F523122}" type="presOf" srcId="{835D2AE4-4810-441B-8927-9AA362FA9E67}" destId="{382ADB04-5A8C-4558-BE64-457400BA9F20}" srcOrd="1" destOrd="0" presId="urn:microsoft.com/office/officeart/2005/8/layout/list1"/>
    <dgm:cxn modelId="{147891BC-A9A2-4AD4-9D96-29D5BC7AE581}" type="presOf" srcId="{A1023569-9832-45E0-81E6-59DEF44DB88B}" destId="{A17822A5-3A63-4CE5-AF51-A87268A82FCD}" srcOrd="0" destOrd="0" presId="urn:microsoft.com/office/officeart/2005/8/layout/list1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A786B7D8-A334-423E-ACA6-31F5C5591675}" type="presOf" srcId="{601BF796-D640-47C9-AA85-6625FC29BD23}" destId="{90A8537D-AD1B-4E2C-BDD6-4C2199CC94B3}" srcOrd="0" destOrd="0" presId="urn:microsoft.com/office/officeart/2005/8/layout/list1"/>
    <dgm:cxn modelId="{2B1D9186-9ABB-4B59-8B21-0BAA81F58495}" type="presParOf" srcId="{A17822A5-3A63-4CE5-AF51-A87268A82FCD}" destId="{2FD000B4-F4C1-45B2-AD91-F3A7A38E3438}" srcOrd="0" destOrd="0" presId="urn:microsoft.com/office/officeart/2005/8/layout/list1"/>
    <dgm:cxn modelId="{DFD71A0B-6F1F-42B6-8FC6-BE3D40622F1B}" type="presParOf" srcId="{2FD000B4-F4C1-45B2-AD91-F3A7A38E3438}" destId="{23AB1C33-473B-4073-BC40-4CFF50BF445B}" srcOrd="0" destOrd="0" presId="urn:microsoft.com/office/officeart/2005/8/layout/list1"/>
    <dgm:cxn modelId="{B4AF3A2F-0BD7-48CE-AE84-3E361A141455}" type="presParOf" srcId="{2FD000B4-F4C1-45B2-AD91-F3A7A38E3438}" destId="{91D80790-FFCF-4835-A10C-C1EA5F4EB9DD}" srcOrd="1" destOrd="0" presId="urn:microsoft.com/office/officeart/2005/8/layout/list1"/>
    <dgm:cxn modelId="{921C26F1-84B2-44D7-84E2-387696B3C4E1}" type="presParOf" srcId="{A17822A5-3A63-4CE5-AF51-A87268A82FCD}" destId="{9DB2826A-FB97-4DA8-8FFB-F02F09842565}" srcOrd="1" destOrd="0" presId="urn:microsoft.com/office/officeart/2005/8/layout/list1"/>
    <dgm:cxn modelId="{D0F5D379-99AF-4984-AA84-9661944AB393}" type="presParOf" srcId="{A17822A5-3A63-4CE5-AF51-A87268A82FCD}" destId="{711AB896-43B4-4D0A-B970-2ABCBB437CBA}" srcOrd="2" destOrd="0" presId="urn:microsoft.com/office/officeart/2005/8/layout/list1"/>
    <dgm:cxn modelId="{EC933513-4F91-41C4-9475-014EE4DF6BEC}" type="presParOf" srcId="{A17822A5-3A63-4CE5-AF51-A87268A82FCD}" destId="{93756D75-E448-46FE-BD69-05AFB30E0BB1}" srcOrd="3" destOrd="0" presId="urn:microsoft.com/office/officeart/2005/8/layout/list1"/>
    <dgm:cxn modelId="{1627FEF4-873A-4B65-A04A-68E7E5A54130}" type="presParOf" srcId="{A17822A5-3A63-4CE5-AF51-A87268A82FCD}" destId="{DB515D2A-5B42-4DA9-8D20-677589CA77F5}" srcOrd="4" destOrd="0" presId="urn:microsoft.com/office/officeart/2005/8/layout/list1"/>
    <dgm:cxn modelId="{EF32B621-6165-4A38-8779-2B0B3C2B3321}" type="presParOf" srcId="{DB515D2A-5B42-4DA9-8D20-677589CA77F5}" destId="{7F5527D2-5CCF-418C-95F8-384B446A7698}" srcOrd="0" destOrd="0" presId="urn:microsoft.com/office/officeart/2005/8/layout/list1"/>
    <dgm:cxn modelId="{7C040D20-A6AE-428E-8B41-09970A0C6179}" type="presParOf" srcId="{DB515D2A-5B42-4DA9-8D20-677589CA77F5}" destId="{75BC42DD-E88D-4899-8A87-0631C0007267}" srcOrd="1" destOrd="0" presId="urn:microsoft.com/office/officeart/2005/8/layout/list1"/>
    <dgm:cxn modelId="{66E98513-6945-4EC5-8D74-7EB791793EB0}" type="presParOf" srcId="{A17822A5-3A63-4CE5-AF51-A87268A82FCD}" destId="{B0CF5CDE-B29D-47AC-A9D2-F7E9871AE161}" srcOrd="5" destOrd="0" presId="urn:microsoft.com/office/officeart/2005/8/layout/list1"/>
    <dgm:cxn modelId="{8F1B1FBE-180A-4442-BEC3-D02ABC1074EC}" type="presParOf" srcId="{A17822A5-3A63-4CE5-AF51-A87268A82FCD}" destId="{11457E60-90FC-4B8A-AE9C-CA875DF9F840}" srcOrd="6" destOrd="0" presId="urn:microsoft.com/office/officeart/2005/8/layout/list1"/>
    <dgm:cxn modelId="{141A7246-7462-450E-9ADF-A7E1085798A4}" type="presParOf" srcId="{A17822A5-3A63-4CE5-AF51-A87268A82FCD}" destId="{BD170989-91CE-46B2-936F-38A5F2CA3C6B}" srcOrd="7" destOrd="0" presId="urn:microsoft.com/office/officeart/2005/8/layout/list1"/>
    <dgm:cxn modelId="{65222D79-EAD4-4824-A5AA-6260AD047491}" type="presParOf" srcId="{A17822A5-3A63-4CE5-AF51-A87268A82FCD}" destId="{601114A8-030A-484A-ABBD-4D7A316EAC1B}" srcOrd="8" destOrd="0" presId="urn:microsoft.com/office/officeart/2005/8/layout/list1"/>
    <dgm:cxn modelId="{CED2DFB3-E3BC-4EAB-B3AE-CBDD55453CF5}" type="presParOf" srcId="{601114A8-030A-484A-ABBD-4D7A316EAC1B}" destId="{C8E74751-3A9C-42C0-BB01-C6E870C3E794}" srcOrd="0" destOrd="0" presId="urn:microsoft.com/office/officeart/2005/8/layout/list1"/>
    <dgm:cxn modelId="{CF15E2E5-575D-41DB-93BC-124E4390E048}" type="presParOf" srcId="{601114A8-030A-484A-ABBD-4D7A316EAC1B}" destId="{382ADB04-5A8C-4558-BE64-457400BA9F20}" srcOrd="1" destOrd="0" presId="urn:microsoft.com/office/officeart/2005/8/layout/list1"/>
    <dgm:cxn modelId="{15097913-E42A-4C05-9BC5-3BE0B887C1C3}" type="presParOf" srcId="{A17822A5-3A63-4CE5-AF51-A87268A82FCD}" destId="{51A33FCB-0432-4BB7-BB93-F800134A9A8D}" srcOrd="9" destOrd="0" presId="urn:microsoft.com/office/officeart/2005/8/layout/list1"/>
    <dgm:cxn modelId="{A44782F1-3746-4C98-8481-99740723DFD8}" type="presParOf" srcId="{A17822A5-3A63-4CE5-AF51-A87268A82FCD}" destId="{3F04474D-CC9A-4202-A80F-32E5731A04A9}" srcOrd="10" destOrd="0" presId="urn:microsoft.com/office/officeart/2005/8/layout/list1"/>
    <dgm:cxn modelId="{7667ECE4-1EE4-4C60-9C3A-30F00AB3A592}" type="presParOf" srcId="{A17822A5-3A63-4CE5-AF51-A87268A82FCD}" destId="{11D2C108-F929-4FB5-AB9F-770ED40F9F8B}" srcOrd="11" destOrd="0" presId="urn:microsoft.com/office/officeart/2005/8/layout/list1"/>
    <dgm:cxn modelId="{C0F9FC10-541B-46D5-95FF-D1A832D65E1A}" type="presParOf" srcId="{A17822A5-3A63-4CE5-AF51-A87268A82FCD}" destId="{1D7BA383-45E0-4C4C-AC7F-509DA919FAE4}" srcOrd="12" destOrd="0" presId="urn:microsoft.com/office/officeart/2005/8/layout/list1"/>
    <dgm:cxn modelId="{40D61432-0656-40C6-AA7F-B2DB52E53E0A}" type="presParOf" srcId="{1D7BA383-45E0-4C4C-AC7F-509DA919FAE4}" destId="{6EB50B0A-CE1C-43F7-8334-3D7E83A294AF}" srcOrd="0" destOrd="0" presId="urn:microsoft.com/office/officeart/2005/8/layout/list1"/>
    <dgm:cxn modelId="{A797085C-FCBB-456D-97EB-B6B77D1D0AE7}" type="presParOf" srcId="{1D7BA383-45E0-4C4C-AC7F-509DA919FAE4}" destId="{F99C89BD-3985-4435-A273-120B642D34BD}" srcOrd="1" destOrd="0" presId="urn:microsoft.com/office/officeart/2005/8/layout/list1"/>
    <dgm:cxn modelId="{AAF48A27-4846-4AC3-8A33-852A3A12AFC0}" type="presParOf" srcId="{A17822A5-3A63-4CE5-AF51-A87268A82FCD}" destId="{12D5E889-150B-411E-9FC6-6BB77FFB787C}" srcOrd="13" destOrd="0" presId="urn:microsoft.com/office/officeart/2005/8/layout/list1"/>
    <dgm:cxn modelId="{8F5AF439-EAC3-457D-8650-996E02945DFA}" type="presParOf" srcId="{A17822A5-3A63-4CE5-AF51-A87268A82FCD}" destId="{90A8537D-AD1B-4E2C-BDD6-4C2199CC94B3}" srcOrd="14" destOrd="0" presId="urn:microsoft.com/office/officeart/2005/8/layout/list1"/>
    <dgm:cxn modelId="{325DD709-E276-4D22-A109-D6DB1799F9BA}" type="presParOf" srcId="{A17822A5-3A63-4CE5-AF51-A87268A82FCD}" destId="{D3109795-4C47-4E98-9002-140D4DB68162}" srcOrd="15" destOrd="0" presId="urn:microsoft.com/office/officeart/2005/8/layout/list1"/>
    <dgm:cxn modelId="{E85B97A3-925D-4DDC-8003-7BFFC7B361C3}" type="presParOf" srcId="{A17822A5-3A63-4CE5-AF51-A87268A82FCD}" destId="{1BE5DE15-079F-4840-9525-F470447D3B73}" srcOrd="16" destOrd="0" presId="urn:microsoft.com/office/officeart/2005/8/layout/list1"/>
    <dgm:cxn modelId="{31E112D7-746C-4B26-B310-D66B98100DB6}" type="presParOf" srcId="{1BE5DE15-079F-4840-9525-F470447D3B73}" destId="{FB320591-1F1A-42F6-AB18-12E4EE0C601B}" srcOrd="0" destOrd="0" presId="urn:microsoft.com/office/officeart/2005/8/layout/list1"/>
    <dgm:cxn modelId="{7E466A65-A78E-4F34-AEB6-94EABAAA39CA}" type="presParOf" srcId="{1BE5DE15-079F-4840-9525-F470447D3B73}" destId="{775FAE88-60E0-43FC-9719-5C61935A8BD8}" srcOrd="1" destOrd="0" presId="urn:microsoft.com/office/officeart/2005/8/layout/list1"/>
    <dgm:cxn modelId="{B5411F7E-39A1-4320-903E-EDC8A690C13B}" type="presParOf" srcId="{A17822A5-3A63-4CE5-AF51-A87268A82FCD}" destId="{1FBA40FD-2FBD-4EBF-A227-78CAC7084EAC}" srcOrd="17" destOrd="0" presId="urn:microsoft.com/office/officeart/2005/8/layout/list1"/>
    <dgm:cxn modelId="{205483EB-C432-4464-BC57-F2A68D991C3A}" type="presParOf" srcId="{A17822A5-3A63-4CE5-AF51-A87268A82FCD}" destId="{F88851E0-7954-4809-B5D4-FBDC0B19D373}" srcOrd="18" destOrd="0" presId="urn:microsoft.com/office/officeart/2005/8/layout/list1"/>
    <dgm:cxn modelId="{D461E8B3-EE67-4B4C-A60F-F8FA7A06EAE8}" type="presParOf" srcId="{A17822A5-3A63-4CE5-AF51-A87268A82FCD}" destId="{4C890702-7B30-4AB8-B67F-70D0485A9E4C}" srcOrd="19" destOrd="0" presId="urn:microsoft.com/office/officeart/2005/8/layout/list1"/>
    <dgm:cxn modelId="{72B6F6C6-D5E5-4185-9EED-0F87DC56D51B}" type="presParOf" srcId="{A17822A5-3A63-4CE5-AF51-A87268A82FCD}" destId="{94890837-85C9-4EEF-B3EF-31CFDF8BA3D6}" srcOrd="20" destOrd="0" presId="urn:microsoft.com/office/officeart/2005/8/layout/list1"/>
    <dgm:cxn modelId="{543B7DE9-5CF2-4BD7-B65F-4E126E201825}" type="presParOf" srcId="{94890837-85C9-4EEF-B3EF-31CFDF8BA3D6}" destId="{66E6EB28-4D82-402D-BC46-A06C054B7FA7}" srcOrd="0" destOrd="0" presId="urn:microsoft.com/office/officeart/2005/8/layout/list1"/>
    <dgm:cxn modelId="{A6562269-FCCE-4DE2-BB8E-AA4FCD9EF14F}" type="presParOf" srcId="{94890837-85C9-4EEF-B3EF-31CFDF8BA3D6}" destId="{D61B7997-8D13-439A-BCFD-BA934754A217}" srcOrd="1" destOrd="0" presId="urn:microsoft.com/office/officeart/2005/8/layout/list1"/>
    <dgm:cxn modelId="{304A96FA-BFDA-4668-8C87-032065C15B1A}" type="presParOf" srcId="{A17822A5-3A63-4CE5-AF51-A87268A82FCD}" destId="{36B0AB13-A7F8-4ACA-B0C6-50C624B705AB}" srcOrd="21" destOrd="0" presId="urn:microsoft.com/office/officeart/2005/8/layout/list1"/>
    <dgm:cxn modelId="{C8B6EBA5-DDB0-4B26-A88A-F78EFEE912BC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AB896-43B4-4D0A-B970-2ABCBB437CBA}">
      <dsp:nvSpPr>
        <dsp:cNvPr id="0" name=""/>
        <dsp:cNvSpPr/>
      </dsp:nvSpPr>
      <dsp:spPr>
        <a:xfrm>
          <a:off x="0" y="164728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64728"/>
        <a:ext cx="8229600" cy="666225"/>
      </dsp:txXfrm>
    </dsp:sp>
    <dsp:sp modelId="{91D80790-FFCF-4835-A10C-C1EA5F4EB9DD}">
      <dsp:nvSpPr>
        <dsp:cNvPr id="0" name=""/>
        <dsp:cNvSpPr/>
      </dsp:nvSpPr>
      <dsp:spPr>
        <a:xfrm>
          <a:off x="411480" y="31888"/>
          <a:ext cx="6912864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- 2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449" y="44857"/>
        <a:ext cx="6886926" cy="239742"/>
      </dsp:txXfrm>
    </dsp:sp>
    <dsp:sp modelId="{11457E60-90FC-4B8A-AE9C-CA875DF9F840}">
      <dsp:nvSpPr>
        <dsp:cNvPr id="0" name=""/>
        <dsp:cNvSpPr/>
      </dsp:nvSpPr>
      <dsp:spPr>
        <a:xfrm>
          <a:off x="0" y="1297651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297651"/>
        <a:ext cx="8229600" cy="666225"/>
      </dsp:txXfrm>
    </dsp:sp>
    <dsp:sp modelId="{75BC42DD-E88D-4899-8A87-0631C0007267}">
      <dsp:nvSpPr>
        <dsp:cNvPr id="0" name=""/>
        <dsp:cNvSpPr/>
      </dsp:nvSpPr>
      <dsp:spPr>
        <a:xfrm>
          <a:off x="411480" y="879553"/>
          <a:ext cx="6912864" cy="55093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8375" y="906448"/>
        <a:ext cx="6859074" cy="497147"/>
      </dsp:txXfrm>
    </dsp:sp>
    <dsp:sp modelId="{3F04474D-CC9A-4202-A80F-32E5731A04A9}">
      <dsp:nvSpPr>
        <dsp:cNvPr id="0" name=""/>
        <dsp:cNvSpPr/>
      </dsp:nvSpPr>
      <dsp:spPr>
        <a:xfrm>
          <a:off x="0" y="2145316"/>
          <a:ext cx="8229600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  302, 356, 444, 466, 486:  для детей с тяжелыми нарушениями речи, слабослышащих и глухих детей; слабовидящих, с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амблиопией</a:t>
          </a: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b="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косогазием</a:t>
          </a: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145316"/>
        <a:ext cx="8229600" cy="1048950"/>
      </dsp:txXfrm>
    </dsp:sp>
    <dsp:sp modelId="{382ADB04-5A8C-4558-BE64-457400BA9F20}">
      <dsp:nvSpPr>
        <dsp:cNvPr id="0" name=""/>
        <dsp:cNvSpPr/>
      </dsp:nvSpPr>
      <dsp:spPr>
        <a:xfrm>
          <a:off x="411480" y="2012476"/>
          <a:ext cx="6912864" cy="2656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компенсирующего вида – 5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449" y="2025445"/>
        <a:ext cx="6886926" cy="239742"/>
      </dsp:txXfrm>
    </dsp:sp>
    <dsp:sp modelId="{90A8537D-AD1B-4E2C-BDD6-4C2199CC94B3}">
      <dsp:nvSpPr>
        <dsp:cNvPr id="0" name=""/>
        <dsp:cNvSpPr/>
      </dsp:nvSpPr>
      <dsp:spPr>
        <a:xfrm>
          <a:off x="0" y="3375706"/>
          <a:ext cx="8229600" cy="481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13, 18, 25, 27, </a:t>
          </a:r>
          <a:r>
            <a:rPr lang="en-US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248, 414,  486, 510, 511, 559, 562, 582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375706"/>
        <a:ext cx="8229600" cy="481950"/>
      </dsp:txXfrm>
    </dsp:sp>
    <dsp:sp modelId="{F99C89BD-3985-4435-A273-120B642D34BD}">
      <dsp:nvSpPr>
        <dsp:cNvPr id="0" name=""/>
        <dsp:cNvSpPr/>
      </dsp:nvSpPr>
      <dsp:spPr>
        <a:xfrm>
          <a:off x="411480" y="3242866"/>
          <a:ext cx="6912864" cy="2656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комбинированного вида – 12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449" y="3255835"/>
        <a:ext cx="6886926" cy="239742"/>
      </dsp:txXfrm>
    </dsp:sp>
    <dsp:sp modelId="{F88851E0-7954-4809-B5D4-FBDC0B19D373}">
      <dsp:nvSpPr>
        <dsp:cNvPr id="0" name=""/>
        <dsp:cNvSpPr/>
      </dsp:nvSpPr>
      <dsp:spPr>
        <a:xfrm>
          <a:off x="0" y="4039096"/>
          <a:ext cx="8229600" cy="481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143; 333: для детей, часто болеющих и с туберкулезной интоксикацией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039096"/>
        <a:ext cx="8229600" cy="481950"/>
      </dsp:txXfrm>
    </dsp:sp>
    <dsp:sp modelId="{775FAE88-60E0-43FC-9719-5C61935A8BD8}">
      <dsp:nvSpPr>
        <dsp:cNvPr id="0" name=""/>
        <dsp:cNvSpPr/>
      </dsp:nvSpPr>
      <dsp:spPr>
        <a:xfrm>
          <a:off x="411480" y="3906256"/>
          <a:ext cx="6912864" cy="2656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присмотра и оздоровления – 2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449" y="3919225"/>
        <a:ext cx="6886926" cy="239742"/>
      </dsp:txXfrm>
    </dsp:sp>
    <dsp:sp modelId="{BADCE6A1-F4AF-410A-A85E-9BA594C2E30E}">
      <dsp:nvSpPr>
        <dsp:cNvPr id="0" name=""/>
        <dsp:cNvSpPr/>
      </dsp:nvSpPr>
      <dsp:spPr>
        <a:xfrm>
          <a:off x="0" y="4702486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1, 5, 7,  8, 9, 19, 24, 36, 43, 52, 67, 72, 128, 150, 151, 189, 206, 212, 249, 251, 283, 286, 338, 348, 368, 373, 413, 430, 462,  472, 485, 504, 516, 532, 539, 541</a:t>
          </a:r>
          <a:endParaRPr lang="ru-RU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702486"/>
        <a:ext cx="8229600" cy="666225"/>
      </dsp:txXfrm>
    </dsp:sp>
    <dsp:sp modelId="{D61B7997-8D13-439A-BCFD-BA934754A217}">
      <dsp:nvSpPr>
        <dsp:cNvPr id="0" name=""/>
        <dsp:cNvSpPr/>
      </dsp:nvSpPr>
      <dsp:spPr>
        <a:xfrm>
          <a:off x="411480" y="4569646"/>
          <a:ext cx="6830485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–34</a:t>
          </a:r>
          <a:endParaRPr lang="ru-RU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449" y="4582615"/>
        <a:ext cx="6804547" cy="239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Екатеринбург"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 Если не устраивает место в предложенном детском саду, 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  с заявлением «на смену» дошкольного учреждения.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дошкольную организацию в установленные сроки и  предоставленное место автоматически аннулировалось,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с заявлением «на восстановление».  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Верх-Исетском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вопросу необходимо обратиться с заявлением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района. 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7920880" cy="5616624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1527 (Далее – Приказ).</a:t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инициативе родителя (законного представителя) возможен перевод ребенка из одной МДОО в другую. Для этого родителям (законным представителям) необходимо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информацию 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свободных мест в соответствующей возрастной группе, соответствующей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направленности.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олучить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кабинет.екатеринбург.рф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childtransfer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alt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619672" y="260648"/>
            <a:ext cx="612068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Перевод обучающегося из одной организации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в другую 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476672"/>
            <a:ext cx="784887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9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5331001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58 дошкольных образовательных организаций,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2 дошкольных отделения (на 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01.05.2022)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 smtClean="0"/>
              <a:t>	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</a:t>
            </a:r>
            <a:r>
              <a:rPr lang="ru-RU" sz="36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работы  ДОО 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условиях ФГОС ДО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988840"/>
          <a:ext cx="6096000" cy="3579279"/>
        </p:xfrm>
        <a:graphic>
          <a:graphicData uri="http://schemas.openxmlformats.org/drawingml/2006/table">
            <a:tbl>
              <a:tblPr/>
              <a:tblGrid>
                <a:gridCol w="10634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325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4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для детей первого года жизни на территории МДОО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первого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Родительский игровой стенд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«Вместе с мамой»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городская прогулка»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для детей третьего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75656" y="69269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51915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66617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вариативных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игровой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стенд»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8688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29.12.2012г. № 273-ФЗ;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приема на обучение по образовательным программам дошкольного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(утвержден приказом </a:t>
            </a:r>
            <a:r>
              <a:rPr lang="ru-RU" sz="5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РФ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en-US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.05.2020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236); 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от 28.12.2015 №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1527;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сады)», утвержденный Постановлением Администрации города Екатеринбурга от 29.10.2021 г. № 2365;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 образования Администрации города Екатеринбурга от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02.11.2021</a:t>
            </a:r>
            <a:b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2121/46/36 «Об утверждении Положения о порядке учета детей, подлежащих обучению по образовательным программам дошкольного образования в муниципальном образовании «город Екатеринбург»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 изменениями и дополнениями);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 города Екатеринбурга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закреплении территорий муниципального образования «город Екатеринбург» за муниципальными дошкольными образовательными организациями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18.03.2015 № 689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 изменениями и дополнениями);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об организации учета детей, подлежащих обучению по образовательным программам дошкольного образования в муниципальном образовании «город Екатеринбург», утвержденным Распоряжение Департамента образования от 02.11. 2021 г. № 2121/46/36.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ОРГАНИЗАЦИЙ</a:t>
            </a:r>
            <a:endParaRPr lang="ru-RU" sz="3600" kern="10" spc="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(май-июнь текущего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649348"/>
              </p:ext>
            </p:extLst>
          </p:nvPr>
        </p:nvGraphicFramePr>
        <p:xfrm>
          <a:off x="899592" y="3209512"/>
          <a:ext cx="7416824" cy="252374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01 июля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ДОУКОМПЛЕКТОВАНИЯ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504283"/>
              </p:ext>
            </p:extLst>
          </p:nvPr>
        </p:nvGraphicFramePr>
        <p:xfrm>
          <a:off x="971600" y="3284984"/>
          <a:ext cx="7344816" cy="2208276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детей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</a:t>
                      </a:r>
                      <a:r>
                        <a:rPr lang="ru-RU" sz="14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организации</a:t>
                      </a: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14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до 10 числа каждого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месяца текущего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организации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530509"/>
            <a:ext cx="777584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Положением о порядке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учета детей, подлежащих обучению по образовательным программам дошкольного образования в муниципальном образовании «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 Екатеринбург»,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утвержденным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Распоряжением Департамента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образования Администрации города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Екатеринбурга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02.11.2021 № 2121/46/36,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ормирование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поимённых списков детей для направления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МДОО города Екатеринбурга осуществляется  в порядке внеочередного, первоочередного и преимущественного права на получение места в детском саду и с учетом даты и времени постановки на учет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1451829"/>
            <a:ext cx="7992888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 по каждой возрастной группе в следующей последовательности: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дети, 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полнородные 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неполнородные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братья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(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или) сестры, обучаются в дошкольном образовательном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дошкольную организацию в соответствии с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организации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861002"/>
              </p:ext>
            </p:extLst>
          </p:nvPr>
        </p:nvGraphicFramePr>
        <p:xfrm>
          <a:off x="827584" y="4221088"/>
          <a:ext cx="7272808" cy="1921764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детей, родившихся с сентябре</a:t>
                      </a:r>
                      <a:r>
                        <a:rPr lang="ru-RU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– ноябре,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персональную карточку ребенка вносится отметка о переводе ребенка в возрастную группу на один год старше.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913087"/>
              </p:ext>
            </p:extLst>
          </p:nvPr>
        </p:nvGraphicFramePr>
        <p:xfrm>
          <a:off x="827584" y="908720"/>
          <a:ext cx="7632847" cy="5615936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дошкольная   организация </a:t>
                      </a: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в соответствии с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Постановлением Администрации города Екатеринбурга «О закреплении территорий муниципального образования «город Екатеринбург» за муниципальными дошкольными образовательными организациями» от 18.03.2015</a:t>
                      </a:r>
                      <a:b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689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( с изменениями и дополнениями).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</a:t>
                      </a: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организаций: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Дошкольная  организация, закрепленная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организации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 отсутствии мест для данного возраста учётная запись рассматривается по мере удаления от места жительства в детские сады по административному району, далее по городу (в случае указания в заявлении).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предоставленном дошкольном учреждении Вы можете отслеживать: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портал Государственных услуг по идентификационному номеру ребенка;</a:t>
            </a:r>
          </a:p>
          <a:p>
            <a:pPr algn="just">
              <a:buFontTx/>
              <a:buChar char="-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управление образования Верх-Исетского района (ул. Хомякова, 5а, кабинет                  № 27, время приема: вторник, четверг с 9.00-13.00, среда с 14.00-18.00, телефон 304-12-63);</a:t>
            </a:r>
            <a:endParaRPr lang="en-US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а официальном портале города Екатеринбурга –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екатеринбург.рф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уведомление дошкольной организации (формы информирования в соответствии с Правилами приема детей, утвержденными локальным актом дошкольной организации).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После получения информации о предоставленной дошкольной организации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1273</Words>
  <Application>Microsoft Office PowerPoint</Application>
  <PresentationFormat>Экран (4:3)</PresentationFormat>
  <Paragraphs>142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(Далее – Приказ). Согласно приказу по инициативе родителя (законного представителя) возможен перевод ребенка из одной МДОО в другую. Для этого родителям (законным представителям) необходимо получить информацию о наличии свободных мест в соответствующей возрастной группе, соответствующей направленности. Получить 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(кабинет.екатеринбург.рф/childtransfer).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Метроша</cp:lastModifiedBy>
  <cp:revision>40</cp:revision>
  <dcterms:created xsi:type="dcterms:W3CDTF">2016-04-04T07:48:39Z</dcterms:created>
  <dcterms:modified xsi:type="dcterms:W3CDTF">2022-04-07T12:29:24Z</dcterms:modified>
</cp:coreProperties>
</file>