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7"/>
  </p:notesMasterIdLst>
  <p:handoutMasterIdLst>
    <p:handoutMasterId r:id="rId8"/>
  </p:handoutMasterIdLst>
  <p:sldIdLst>
    <p:sldId id="298" r:id="rId4"/>
    <p:sldId id="297" r:id="rId5"/>
    <p:sldId id="292" r:id="rId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101" d="100"/>
          <a:sy n="101" d="100"/>
        </p:scale>
        <p:origin x="126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12.01.2024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6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29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руг из сцепленных рук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0"/>
            <a:ext cx="9339169" cy="1795245"/>
          </a:xfrm>
        </p:spPr>
        <p:txBody>
          <a:bodyPr rtlCol="0"/>
          <a:lstStyle/>
          <a:p>
            <a:pPr rtl="0">
              <a:lnSpc>
                <a:spcPts val="6200"/>
              </a:lnSpc>
            </a:pPr>
            <a:r>
              <a:rPr lang="ru-RU" sz="24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управленческой деятельности  МБДОУ-детский сад №286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624" y="1746393"/>
            <a:ext cx="5849589" cy="517689"/>
          </a:xfrm>
        </p:spPr>
        <p:txBody>
          <a:bodyPr rtlCol="0"/>
          <a:lstStyle/>
          <a:p>
            <a:pPr rtl="0"/>
            <a:r>
              <a:rPr lang="ru-RU" sz="2800" dirty="0"/>
              <a:t>КАЗАНЦЕВА СВЕТЛАНА ФЕДРОВНА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B78365-2915-4AB6-9081-3A70A9EEC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167" y="-17956"/>
            <a:ext cx="2852833" cy="689391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5825DF-2826-4535-8665-266DCAD2B116}"/>
              </a:ext>
            </a:extLst>
          </p:cNvPr>
          <p:cNvSpPr/>
          <p:nvPr/>
        </p:nvSpPr>
        <p:spPr>
          <a:xfrm>
            <a:off x="2333624" y="2264082"/>
            <a:ext cx="5849589" cy="4327849"/>
          </a:xfrm>
          <a:prstGeom prst="rect">
            <a:avLst/>
          </a:prstGeom>
          <a:gradFill>
            <a:gsLst>
              <a:gs pos="40552">
                <a:srgbClr val="5DABBA"/>
              </a:gs>
              <a:gs pos="10000">
                <a:schemeClr val="accent1">
                  <a:lumMod val="5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Свердловский Областной педагогический колледж №1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Государственный Гуманитарный университет имени Шолохова.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2020г. Московский институт профессиональной переподготовки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«Основы эффективного менеджмента в образовании»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г. Учебный центр «Лидер»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«Организация работы руководителя  ДОО»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 Московский институт переподготовки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«Управление персоналом»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2023г Институт Новых технологий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«Бизнес-тренер»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ука пишет что-то на стикере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774123"/>
          </a:xfrm>
        </p:spPr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257" y="-1"/>
            <a:ext cx="7739741" cy="2552701"/>
          </a:xfrm>
        </p:spPr>
        <p:txBody>
          <a:bodyPr rtlCol="0"/>
          <a:lstStyle/>
          <a:p>
            <a:pPr>
              <a:lnSpc>
                <a:spcPts val="5400"/>
              </a:lnSpc>
            </a:pPr>
            <a:r>
              <a:rPr lang="ru-RU" sz="6000" dirty="0"/>
              <a:t>Человеческий Ресурс</a:t>
            </a:r>
            <a:br>
              <a:rPr lang="ru-RU" sz="6000" dirty="0"/>
            </a:b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Профессионалов  в  каждом  подразделении 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52217" y="2552701"/>
            <a:ext cx="7739781" cy="647700"/>
          </a:xfrm>
        </p:spPr>
        <p:txBody>
          <a:bodyPr rtlCol="0"/>
          <a:lstStyle/>
          <a:p>
            <a:pPr rtl="0"/>
            <a:r>
              <a:rPr lang="ru-RU" dirty="0"/>
              <a:t>«Детский сад + Семья» - Новые грани взаимодействия!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2217" y="3200401"/>
            <a:ext cx="7739781" cy="3573721"/>
          </a:xfrm>
          <a:solidFill>
            <a:schemeClr val="accent5">
              <a:lumMod val="10000"/>
              <a:lumOff val="90000"/>
            </a:schemeClr>
          </a:solidFill>
        </p:spPr>
        <p:txBody>
          <a:bodyPr rtlCol="0"/>
          <a:lstStyle/>
          <a:p>
            <a:pPr marL="0" indent="0" rtl="0">
              <a:buNone/>
            </a:pPr>
            <a:r>
              <a:rPr lang="ru-RU" sz="2800" dirty="0">
                <a:solidFill>
                  <a:srgbClr val="FF0000"/>
                </a:solidFill>
              </a:rPr>
              <a:t> Команда начинается с ее лидера!</a:t>
            </a:r>
          </a:p>
          <a:p>
            <a:pPr marL="0" indent="0" rtl="0">
              <a:buNone/>
            </a:pPr>
            <a:r>
              <a:rPr lang="ru-RU" sz="2800" dirty="0">
                <a:solidFill>
                  <a:srgbClr val="FF0000"/>
                </a:solidFill>
              </a:rPr>
              <a:t> Мотивация на взаимодействие </a:t>
            </a:r>
            <a:r>
              <a:rPr lang="ru-RU" sz="2800" dirty="0" err="1">
                <a:solidFill>
                  <a:srgbClr val="FF0000"/>
                </a:solidFill>
              </a:rPr>
              <a:t>дс</a:t>
            </a:r>
            <a:r>
              <a:rPr lang="ru-RU" sz="2800" dirty="0">
                <a:solidFill>
                  <a:srgbClr val="FF0000"/>
                </a:solidFill>
              </a:rPr>
              <a:t> и семьи!</a:t>
            </a:r>
          </a:p>
          <a:p>
            <a:pPr marL="0" indent="0" rtl="0">
              <a:buNone/>
            </a:pPr>
            <a:r>
              <a:rPr lang="ru-RU" sz="2800" dirty="0">
                <a:solidFill>
                  <a:srgbClr val="FF0000"/>
                </a:solidFill>
              </a:rPr>
              <a:t> Дети и Родители – наш ориентир и «компас»!</a:t>
            </a:r>
          </a:p>
          <a:p>
            <a:pPr marL="0" indent="0" rtl="0">
              <a:buNone/>
            </a:pPr>
            <a:r>
              <a:rPr lang="ru-RU" sz="2800" dirty="0">
                <a:solidFill>
                  <a:srgbClr val="FF0000"/>
                </a:solidFill>
              </a:rPr>
              <a:t> Сотворчество начинается с детско-родительских проектов!</a:t>
            </a:r>
          </a:p>
          <a:p>
            <a:pPr marL="0" indent="0" rtl="0">
              <a:buNone/>
            </a:pPr>
            <a:r>
              <a:rPr lang="ru-RU" sz="2800" dirty="0">
                <a:solidFill>
                  <a:srgbClr val="FF0000"/>
                </a:solidFill>
              </a:rPr>
              <a:t> Нацеленность на достижение совместных      результатов!</a:t>
            </a:r>
          </a:p>
          <a:p>
            <a:pPr marL="0" indent="0" rtl="0">
              <a:buNone/>
            </a:pPr>
            <a:endParaRPr lang="ru-RU" sz="2800" dirty="0"/>
          </a:p>
          <a:p>
            <a:pPr marL="0" indent="0" rtl="0">
              <a:buNone/>
            </a:pPr>
            <a:endParaRPr lang="ru-RU" sz="2800" dirty="0"/>
          </a:p>
          <a:p>
            <a:pPr marL="0" indent="0" rtl="0">
              <a:buNone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ол с компьютером, телефоном, книгами и т. д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0" y="0"/>
            <a:ext cx="6362700" cy="5429250"/>
          </a:xfrm>
        </p:spPr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lnSpc>
                <a:spcPct val="150000"/>
              </a:lnSpc>
            </a:pPr>
            <a:br>
              <a:rPr lang="ru-RU" sz="1200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КАДРЫ РЕШАЮТ ВСЁ!</a:t>
            </a:r>
            <a:br>
              <a:rPr lang="ru-RU" sz="1200" spc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spc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spc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сотрудник МБДОУ должен быть заинтересован в плодотворном сотрудничестве «детский сад-семья»! </a:t>
            </a:r>
            <a:br>
              <a:rPr lang="ru-RU" sz="1200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сотрудник мотивируется к выполнению своих обязанностей на высоком уровне  и на благо детского сада, детей и родителей! </a:t>
            </a:r>
            <a:br>
              <a:rPr lang="ru-RU" sz="1200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каждого , в частности, зависит  достижение общей цели– воспитания и развития детей! </a:t>
            </a:r>
            <a:br>
              <a:rPr lang="ru-RU" sz="1200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сотрудник понимает свой вклад и участие в общем процессе!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spc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все двигаются вперёд совместными усилиями, успех приходит сам собой»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01BA4B66-8647-422E-AA75-5693D6A54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9300" y="5429249"/>
            <a:ext cx="6362700" cy="1374101"/>
          </a:xfrm>
          <a:solidFill>
            <a:schemeClr val="accent1">
              <a:lumMod val="50000"/>
              <a:alpha val="80000"/>
            </a:schemeClr>
          </a:solidFill>
        </p:spPr>
        <p:txBody>
          <a:bodyPr/>
          <a:lstStyle/>
          <a:p>
            <a:r>
              <a:rPr lang="ru-RU" dirty="0"/>
              <a:t>Генри Форд</a:t>
            </a: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fb0879af-3eba-417a-a55a-ffe6dcd6ca77"/>
    <ds:schemaRef ds:uri="http://purl.org/dc/dcmitype/"/>
    <ds:schemaRef ds:uri="6dc4bcd6-49db-4c07-9060-8acfc67cef9f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224</Words>
  <Application>Microsoft Office PowerPoint</Application>
  <PresentationFormat>Широкоэкранный</PresentationFormat>
  <Paragraphs>30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Candara</vt:lpstr>
      <vt:lpstr>Corbel</vt:lpstr>
      <vt:lpstr>Times New Roman</vt:lpstr>
      <vt:lpstr>Тема Office</vt:lpstr>
      <vt:lpstr>Модель управленческой деятельности  МБДОУ-детский сад №286</vt:lpstr>
      <vt:lpstr>Человеческий Ресурс Команда Профессионалов  в  каждом  подразделении !</vt:lpstr>
      <vt:lpstr>  КАДРЫ РЕШАЮТ ВСЁ!   Каждый сотрудник МБДОУ должен быть заинтересован в плодотворном сотрудничестве «детский сад-семья»!  Каждый сотрудник мотивируется к выполнению своих обязанностей на высоком уровне  и на благо детского сада, детей и родителей!  От каждого , в частности, зависит  достижение общей цели– воспитания и развития детей!  Каждый сотрудник понимает свой вклад и участие в общем процессе!  «Когда все двигаются вперёд совместными усилиями, успех приходит сам собой»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2024-01-10T06:02:17Z</dcterms:created>
  <dcterms:modified xsi:type="dcterms:W3CDTF">2024-01-12T07:01:06Z</dcterms:modified>
</cp:coreProperties>
</file>